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4510545" ContentType="image/png"/>
  <Default Extension="4973858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48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be11bf20751.24510545"/>
  <Relationship Id="rId3" Type="http://schemas.openxmlformats.org/officeDocument/2006/relationships/image" Target="../media/logo_673bbe11d378872.4973858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86325"/>
          <a:chOff x="9525" y="9525"/>
          <a:chExt cx="9229725" cy="4886325"/>
        </a:xfrm>
      </p:grpSpPr>
      <p:pic>
        <p:nvPicPr>
          <p:cNvPr id="1" name="Risk Factors Associated with Erectile Dysfunction and Ischaemic Heart Disease" descr="Risk Factors Associated with Erectile Dysfunction and Ischaemic Heart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67350" cy="4124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brahim A, Ali M, Kiernan TJ, Stack A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sk Factors Associated with Erectile Dysfunction and Ischaemic Heart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8;13(2):98–1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7.21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2024-11-18T22:22:09Z</dcterms:created>
  <dcterms:modified xsi:type="dcterms:W3CDTF">2024-11-18T22:22:09Z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