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047063" ContentType="image/png"/>
  <Default Extension="316055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4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c09c2411821.41047063"/>
  <Relationship Id="rId3" Type="http://schemas.openxmlformats.org/officeDocument/2006/relationships/image" Target="../media/logo_673bc09c32de972.316055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52925"/>
          <a:chOff x="9525" y="9525"/>
          <a:chExt cx="9229725" cy="4352925"/>
        </a:xfrm>
      </p:grpSpPr>
      <p:pic>
        <p:nvPicPr>
          <p:cNvPr id="1" name="Pathophysiology of Erectile Dysfunction and Ischaemic Heart Disease" descr="Pathophysiology of Erectile Dysfunction and Ischaemic Heart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57825" cy="3590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brahim A, Ali M, Kiernan TJ, Stack A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hophysiology of Erectile Dysfunction and Ischaemic Heart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2):98–1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.21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2024-11-18T22:33:00Z</dcterms:created>
  <dcterms:modified xsi:type="dcterms:W3CDTF">2024-11-18T22:33:00Z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