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194029" ContentType="image/png"/>
  <Default Extension="424948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8f7517621.44194029"/>
  <Relationship Id="rId3" Type="http://schemas.openxmlformats.org/officeDocument/2006/relationships/image" Target="../media/logo_673bc08f8283642.424948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Treatment Options for Erectile Dysfunction" descr="Treatment Options for Erectile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brahim A, Ali M, Kiernan TJ, Stack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Options for Erectile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8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.2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2024-11-18T22:32:47Z</dcterms:created>
  <dcterms:modified xsi:type="dcterms:W3CDTF">2024-11-18T22:32:47Z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