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194029" ContentType="image/png"/>
  <Default Extension="424948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54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c08f7517621.44194029"/>
  <Relationship Id="rId3" Type="http://schemas.openxmlformats.org/officeDocument/2006/relationships/image" Target="../media/logo_673bc08f8283642.424948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57575"/>
          <a:chOff x="9525" y="9525"/>
          <a:chExt cx="9229725" cy="3457575"/>
        </a:xfrm>
      </p:grpSpPr>
      <p:pic>
        <p:nvPicPr>
          <p:cNvPr id="1" name="Treatment Options for Erectile Dysfunction" descr="Treatment Options for Erectile Dysfun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91150" cy="2695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brahim A, Ali M, Kiernan TJ, Stack A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eatment Options for Erectile Dysfun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2):98–1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7.21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2024-11-18T22:32:47Z</dcterms:created>
  <dcterms:modified xsi:type="dcterms:W3CDTF">2024-11-18T22:32:47Z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