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506530" ContentType="image/png"/>
  <Default Extension="266382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7570c9771.97506530"/>
  <Relationship Id="rId3" Type="http://schemas.openxmlformats.org/officeDocument/2006/relationships/image" Target="../media/logo_673bc1758218a12.266382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Nomenclature for Common Heart Rate Variability Measurements" descr="Nomenclature for Common Heart Rate Variability Measurem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3581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N, Moneghetti KJ, Christle JW, Hadley D, Froelicher V, Plew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menclature for Common Heart Rate Variability Measurem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47–5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2024-11-18T22:36:37Z</dcterms:created>
  <dcterms:modified xsi:type="dcterms:W3CDTF">2024-11-18T22:36:37Z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