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713875" ContentType="image/png"/>
  <Default Extension="055248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e2c8207631.07713875"/>
  <Relationship Id="rId3" Type="http://schemas.openxmlformats.org/officeDocument/2006/relationships/image" Target="../media/logo_673bbe2c99f2842.055248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71925"/>
          <a:chOff x="9525" y="9525"/>
          <a:chExt cx="9229725" cy="3971925"/>
        </a:xfrm>
      </p:grpSpPr>
      <p:pic>
        <p:nvPicPr>
          <p:cNvPr id="1" name="Mortality Risk Associated with Various Heart Rate Variability Measurements Using Resting ECG" descr="Mortality Risk Associated with Various Heart Rate Variability Measurements Using Resting EC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09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N, Moneghetti KJ, Christle JW, Hadley D, Froelicher V, Plew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rtality Risk Associated with Various Heart Rate Variability Measurements Using Resting EC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47–5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2024-11-18T22:22:36Z</dcterms:created>
  <dcterms:modified xsi:type="dcterms:W3CDTF">2024-11-18T22:22:36Z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