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609811" ContentType="image/png"/>
  <Default Extension="69058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d444adc01.43609811"/>
  <Relationship Id="rId3" Type="http://schemas.openxmlformats.org/officeDocument/2006/relationships/image" Target="../media/logo_673bbdd460b2682.69058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Mortality Risk Associated with Various Heart Rate Variability Measurements Using Ambulatory ECG" descr="Mortality Risk Associated with Various Heart Rate Variability Measurements Using Ambulatory EC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rtality Risk Associated with Various Heart Rate Variability Measurements Using Ambulatory EC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2024-11-18T22:21:08Z</dcterms:created>
  <dcterms:modified xsi:type="dcterms:W3CDTF">2024-11-18T22:21:08Z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