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152913" ContentType="image/png"/>
  <Default Extension="0505970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60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c2dedcc4f11.59152913"/>
  <Relationship Id="rId3" Type="http://schemas.openxmlformats.org/officeDocument/2006/relationships/image" Target="../media/logo_673bc2df057ef92.0505970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05475"/>
          <a:chOff x="9525" y="9525"/>
          <a:chExt cx="9229725" cy="5705475"/>
        </a:xfrm>
      </p:grpSpPr>
      <p:pic>
        <p:nvPicPr>
          <p:cNvPr id="1" name="Summary of Studies Showing the Effects of Functional Overreaching, Non-Functional Overreaching and Overtraining on Vagal-Related HRV" descr="Summary of Studies Showing the Effects of Functional Overreaching, Non-Functional Overreaching and Overtraining on Vagal-Related HRV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838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ngh N, Moneghetti KJ, Christle JW, Hadley D, Froelicher V, Plew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Studies Showing the Effects of Functional Overreaching, Non-Functional Overreaching and Overtraining on Vagal-Related HRV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47–5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30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2024-11-18T22:42:39Z</dcterms:created>
  <dcterms:modified xsi:type="dcterms:W3CDTF">2024-11-18T22:42:39Z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