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593435" ContentType="image/png"/>
  <Default Extension="753080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c4cdba781.85593435"/>
  <Relationship Id="rId3" Type="http://schemas.openxmlformats.org/officeDocument/2006/relationships/image" Target="../media/logo_673bbcc4f0f5322.753080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ongitudinal and Cross-Sectional Studies Related to the Effects of Long-Term Exercise Training" descr="Longitudinal and Cross-Sectional Studies Related to the Effects of Long-Term Exercise Trai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Froelicher V, Plew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itudinal and Cross-Sectional Studies Related to the Effects of Long-Term Exercise Trai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47–5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2024-11-18T22:16:36Z</dcterms:created>
  <dcterms:modified xsi:type="dcterms:W3CDTF">2024-11-18T22:16:36Z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