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586603" ContentType="image/png"/>
  <Default Extension="749766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b9d4d49621.84586603"/>
  <Relationship Id="rId3" Type="http://schemas.openxmlformats.org/officeDocument/2006/relationships/image" Target="../media/logo_673bbb9d5134792.749766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05300"/>
          <a:chOff x="9525" y="9525"/>
          <a:chExt cx="9229725" cy="4305300"/>
        </a:xfrm>
      </p:grpSpPr>
      <p:pic>
        <p:nvPicPr>
          <p:cNvPr id="1" name="Longitudinal and Cross-Sectional Studies Related to the Effects" descr="Longitudinal and Cross-Sectional Studies Related to the 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43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Froelicher V, Plew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itudinal and Cross-Sectional Studies Related to the 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47–5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2024-11-18T22:11:41Z</dcterms:created>
  <dcterms:modified xsi:type="dcterms:W3CDTF">2024-11-18T22:11:41Z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