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854818" ContentType="image/png"/>
  <Default Extension="330774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2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fad01e5421.89854818"/>
  <Relationship Id="rId3" Type="http://schemas.openxmlformats.org/officeDocument/2006/relationships/image" Target="../media/logo_673bbfad1306b92.330774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Strengths and Limitations of 2D Optical Coherence Tomography" descr="Strengths and Limitations of 2D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obardo L, Mattesini A, Valente S, Di Mario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engths and Limitations of 2D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2024-11-18T22:29:01Z</dcterms:created>
  <dcterms:modified xsi:type="dcterms:W3CDTF">2024-11-18T22:29:01Z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