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16775" ContentType="image/png"/>
  <Default Extension="077907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7c0697781.96416775"/>
  <Relationship Id="rId3" Type="http://schemas.openxmlformats.org/officeDocument/2006/relationships/image" Target="../media/logo_673bbd7c18f1462.077907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Bifurcation Characteristics Guiding the Interventional Approach" descr="Bifurcation Characteristics Guiding the Interventional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obardo L, Mattesini A, Valente S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furcation Characteristics Guiding the Interventional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2024-11-18T22:19:40Z</dcterms:created>
  <dcterms:modified xsi:type="dcterms:W3CDTF">2024-11-18T22:19:40Z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