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84943987" ContentType="image/png"/>
  <Default Extension="88948584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98620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bc3895090711.84943987"/>
  <Relationship Id="rId3" Type="http://schemas.openxmlformats.org/officeDocument/2006/relationships/image" Target="../media/logo_673bc389722a002.88948584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057900"/>
          <a:chOff x="9525" y="9525"/>
          <a:chExt cx="9229725" cy="6057900"/>
        </a:xfrm>
      </p:grpSpPr>
      <p:pic>
        <p:nvPicPr>
          <p:cNvPr id="1" name="Use of OCT at Different Stages of Assessment" descr="Use of OCT at Different Stages of Assess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52959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Longobardo L, Mattesini A, Valente S, Di Mario C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Use of OCT at Different Stages of Assessment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Review 2019;14(1):5–9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18.17.2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9">
  <a:themeElements>
    <a:clrScheme name="Theme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2024-11-18T22:45:29Z</dcterms:created>
  <dcterms:modified xsi:type="dcterms:W3CDTF">2024-11-18T22:45:29Z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