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4905280" ContentType="image/png"/>
  <Default Extension="7280226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8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bc7ac0ead61.04905280"/>
  <Relationship Id="rId3" Type="http://schemas.openxmlformats.org/officeDocument/2006/relationships/image" Target="../media/logo_673bbc7af141622.7280226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343650"/>
          <a:chOff x="9525" y="9525"/>
          <a:chExt cx="9229725" cy="6343650"/>
        </a:xfrm>
      </p:grpSpPr>
      <p:pic>
        <p:nvPicPr>
          <p:cNvPr id="1" name="Example of OCT Assessment of Side-branch Rewiring After Stent Implantation" descr="Example of OCT Assessment of Side-branch Rewiring After Stent Implan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5816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ongobardo L, Mattesini A, Valente S, Di Mario C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xample of OCT Assessment of Side-branch Rewiring After Stent Implan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9;14(1):5–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8.17.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2024-11-18T22:15:22Z</dcterms:created>
  <dcterms:modified xsi:type="dcterms:W3CDTF">2024-11-18T22:15:22Z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