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503478" ContentType="image/png"/>
  <Default Extension="211270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93ef6d371.62503478"/>
  <Relationship Id="rId3" Type="http://schemas.openxmlformats.org/officeDocument/2006/relationships/image" Target="../media/logo_673bbc940c6e942.211270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Figure 1: Cardiac Metabolism in Normal Conditions" descr="Figure 1: Cardiac Metabolism in Normal Cond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rini G, Huqi A, Morrone D, Capozza PFG, Marzil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ardiac Metabolism in Normal Cond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104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2024-11-18T22:15:48Z</dcterms:created>
  <dcterms:modified xsi:type="dcterms:W3CDTF">2024-11-18T22:15:48Z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