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341700" ContentType="image/png"/>
  <Default Extension="528395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54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c09d4420441.74341700"/>
  <Relationship Id="rId3" Type="http://schemas.openxmlformats.org/officeDocument/2006/relationships/image" Target="../media/logo_673bc09d533e372.528395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Metabolic Alterations During Sustained Period of Ischaemia" descr="Metabolic Alterations During Sustained Period of Ischaem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006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uarini G, Huqi A, Morrone D, Capozza PFG, Marzill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tabolic Alterations During Sustained Period of Ischaem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8;13(2):104–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.15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2024-11-18T22:33:01Z</dcterms:created>
  <dcterms:modified xsi:type="dcterms:W3CDTF">2024-11-18T22:33:01Z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