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52764" ContentType="image/png"/>
  <Default Extension="552770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1e5aaaf01.08452764"/>
  <Relationship Id="rId3" Type="http://schemas.openxmlformats.org/officeDocument/2006/relationships/image" Target="../media/logo_673bc01e79c2842.552770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43625"/>
          <a:chOff x="9525" y="9525"/>
          <a:chExt cx="9229725" cy="6143625"/>
        </a:xfrm>
      </p:grpSpPr>
      <p:pic>
        <p:nvPicPr>
          <p:cNvPr id="1" name="Figure 3: The Mechanism of Action of Drugs Able to Modulate Cardiac Metabolism" descr="Figure 3: The Mechanism of Action of Drugs Able to Modulate Cardiac Meta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8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rini G, Huqi A, Morrone D, Capozza PFG, Marzil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Mechanism of Action of Drugs Able to Modulate Cardiac Meta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104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2024-11-18T22:30:54Z</dcterms:created>
  <dcterms:modified xsi:type="dcterms:W3CDTF">2024-11-18T22:30:54Z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