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907873" ContentType="image/png"/>
  <Default Extension="452616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51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f969feda91.10907873"/>
  <Relationship Id="rId3" Type="http://schemas.openxmlformats.org/officeDocument/2006/relationships/image" Target="../media/logo_673bbf96b169402.452616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91250"/>
          <a:chOff x="9525" y="9525"/>
          <a:chExt cx="9229725" cy="6191250"/>
        </a:xfrm>
      </p:grpSpPr>
      <p:pic>
        <p:nvPicPr>
          <p:cNvPr id="1" name="Figure 4: Main Mechanism of Action of Ranolazine" descr="Figure 4: Main Mechanism of Action of Ranolaz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24500" cy="5429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arini G, Huqi A, Morrone D, Capozza PFG, Marzill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Main Mechanism of Action of Ranolazin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8;13(2):104–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15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2024-11-18T22:28:38Z</dcterms:created>
  <dcterms:modified xsi:type="dcterms:W3CDTF">2024-11-18T22:28:38Z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