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231414" ContentType="image/png"/>
  <Default Extension="388371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9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2aaf2dde81.47231414"/>
  <Relationship Id="rId3" Type="http://schemas.openxmlformats.org/officeDocument/2006/relationships/image" Target="../media/logo_673bc2ab257fa12.388371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Non-Randomised Observational Studies Evaluating Catheter Ablation for AF in Left Ventricular Systolic Dysfunction" descr="Non-Randomised Observational Studies Evaluating Catheter Ablation for AF in Left Ventricular Systolic Dysfun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624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rachatis D, Deftereos S, Kekeris V, Tsoukala S, Giannopoulos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n-Randomised Observational Studies Evaluating Catheter Ablation for AF in Left Ventricular Systolic Dysfun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65–7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4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2024-11-18T22:41:47Z</dcterms:created>
  <dcterms:modified xsi:type="dcterms:W3CDTF">2024-11-18T22:41:47Z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