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7231414" ContentType="image/png"/>
  <Default Extension="3883710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8598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c2aaf2dde81.47231414"/>
  <Relationship Id="rId3" Type="http://schemas.openxmlformats.org/officeDocument/2006/relationships/image" Target="../media/logo_673bc2ab257fa12.3883710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Non-Randomised Observational Studies Evaluating Catheter Ablation for AF in Left Ventricular Systolic Dysfunction" descr="Non-Randomised Observational Studies Evaluating Catheter Ablation for AF in Left Ventricular Systolic Dysfunc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16242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Vrachatis D, Deftereos S, Kekeris V, Tsoukala S, Giannopoulos G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Non-Randomised Observational Studies Evaluating Catheter Ablation for AF in Left Ventricular Systolic Dysfunc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8;7(4):265–72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8.41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0">
  <a:themeElements>
    <a:clrScheme name="Theme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2024-11-18T22:41:47Z</dcterms:created>
  <dcterms:modified xsi:type="dcterms:W3CDTF">2024-11-18T22:41:47Z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