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502873" ContentType="image/png"/>
  <Default Extension="869601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60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2c88807c31.21502873"/>
  <Relationship Id="rId3" Type="http://schemas.openxmlformats.org/officeDocument/2006/relationships/image" Target="../media/logo_673bc2c8ab4e982.869601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29300"/>
          <a:chOff x="9525" y="9525"/>
          <a:chExt cx="9229725" cy="5829300"/>
        </a:xfrm>
      </p:grpSpPr>
      <p:pic>
        <p:nvPicPr>
          <p:cNvPr id="1" name="Randomised Trials Evaluating Radiofrequency Catheter Ablation for AF in Left Ventricular Systolic Dysfunction" descr="Randomised Trials Evaluating Radiofrequency Catheter Ablation for AF in Left Ventricular Systolic Dysfun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67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rachatis D, Deftereos S, Kekeris V, Tsoukala S, Giannopoulos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ndomised Trials Evaluating Radiofrequency Catheter Ablation for AF in Left Ventricular Systolic Dysfun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65–7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4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2024-11-18T22:42:16Z</dcterms:created>
  <dcterms:modified xsi:type="dcterms:W3CDTF">2024-11-18T22:42:16Z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