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03206" ContentType="image/png"/>
  <Default Extension="967847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110d7c381.40803206"/>
  <Relationship Id="rId3" Type="http://schemas.openxmlformats.org/officeDocument/2006/relationships/image" Target="../media/logo_673bc1112791142.967847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Meta-analyses of Studies Evaluating Radiofrequency Catheter Ablation for Atrial Fibrillation in the Setting of Systolic Heart Failure" descr="Meta-analyses of Studies Evaluating Radiofrequency Catheter Ablation for Atrial Fibrillation in the Setting of Systol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3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chatis D, Deftereos S, Kekeris V, Tsoukala S, Giannopoul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analyses of Studies Evaluating Radiofrequency Catheter Ablation for Atrial Fibrillation in the Setting of Systol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2024-11-18T22:34:57Z</dcterms:created>
  <dcterms:modified xsi:type="dcterms:W3CDTF">2024-11-18T22:34:57Z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