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593104" ContentType="image/png"/>
  <Default Extension="334425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46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d8340bed51.90593104"/>
  <Relationship Id="rId3" Type="http://schemas.openxmlformats.org/officeDocument/2006/relationships/image" Target="../media/logo_673bbd836aa3562.334425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hysiology of Renal Sympathetic Control" descr="Physiology of Renal Sympathetic Contro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910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dmanabhan D, Isath A, Gersh B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hysiology of Renal Sympathetic Contro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2):78–8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8.1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2024-11-18T22:19:47Z</dcterms:created>
  <dcterms:modified xsi:type="dcterms:W3CDTF">2024-11-18T22:19:47Z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