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932173" ContentType="image/png"/>
  <Default Extension="676814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83754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13ed2a2f4d011.14932173"/>
  <Relationship Id="rId3" Type="http://schemas.openxmlformats.org/officeDocument/2006/relationships/image" Target="../media/logo_6713ed2a422b352.676814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hysiology of Renal Sympathetic Control" descr="Physiology of Renal Sympathetic Contro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91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dmanabhan D, Isath A, Gersh B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ysiology of Renal Sympathetic Contro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78–8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2024-10-19T17:32:26Z</dcterms:created>
  <dcterms:modified xsi:type="dcterms:W3CDTF">2024-10-19T17:32:26Z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