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858116" ContentType="image/png"/>
  <Default Extension="752953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60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2ccd42b531.65858116"/>
  <Relationship Id="rId3" Type="http://schemas.openxmlformats.org/officeDocument/2006/relationships/image" Target="../media/logo_673bc2ccf131d72.752953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867525"/>
          <a:chOff x="9525" y="9525"/>
          <a:chExt cx="9229725" cy="6867525"/>
        </a:xfrm>
      </p:grpSpPr>
      <p:pic>
        <p:nvPicPr>
          <p:cNvPr id="1" name="Summary of Key Features of the Renal Denervation Trials" descr="Summary of Key Features of the Renal Denervation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105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dmanabhan D, Isath A, Gersh B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Key Features of the Renal Denervation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78–8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2024-11-18T22:42:20Z</dcterms:created>
  <dcterms:modified xsi:type="dcterms:W3CDTF">2024-11-18T22:42:20Z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