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88925" ContentType="image/png"/>
  <Default Extension="220530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bd4d2f701.34488925"/>
  <Relationship Id="rId3" Type="http://schemas.openxmlformats.org/officeDocument/2006/relationships/image" Target="../media/logo_673bc1bd5d9af72.220530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72175"/>
          <a:chOff x="9525" y="9525"/>
          <a:chExt cx="9229725" cy="5972175"/>
        </a:xfrm>
      </p:grpSpPr>
      <p:pic>
        <p:nvPicPr>
          <p:cNvPr id="1" name="Comparison of Changes in Systolic Blood Pressure at 6 Months in SYMPLICITY Trials" descr="Comparison of Changes in Systolic Blood Pressure at 6 Months in SYMPLICITY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210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hanges in Systolic Blood Pressure at 6 Months in SYMPLICITY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2024-11-18T22:37:49Z</dcterms:created>
  <dcterms:modified xsi:type="dcterms:W3CDTF">2024-11-18T22:37:49Z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