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423657" ContentType="image/png"/>
  <Default Extension="627588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6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15c869d301.99423657"/>
  <Relationship Id="rId3" Type="http://schemas.openxmlformats.org/officeDocument/2006/relationships/image" Target="../media/logo_673bc15c9e51242.627588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ole of Electrophysiolgical Mapping During Renal Denervation" descr="Role of Electrophysiolgical Mapping During Renal Dener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38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dmanabhan D, Isath A, Gersh B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le of Electrophysiolgical Mapping During Renal Dener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78–8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2024-11-18T22:36:12Z</dcterms:created>
  <dcterms:modified xsi:type="dcterms:W3CDTF">2024-11-18T22:36:12Z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