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194332" ContentType="image/png"/>
  <Default Extension="330218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b9a7bc4401.38194332"/>
  <Relationship Id="rId3" Type="http://schemas.openxmlformats.org/officeDocument/2006/relationships/image" Target="../media/logo_673bbb9a942ef12.330218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ffect of Bias on Outcomes" descr="Effect of Bias on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Isath A, Gersh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Bias on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2024-11-18T22:11:38Z</dcterms:created>
  <dcterms:modified xsi:type="dcterms:W3CDTF">2024-11-18T22:11:38Z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