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6393532" ContentType="image/png"/>
  <Default Extension="337251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9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c2921654e41.96393532"/>
  <Relationship Id="rId3" Type="http://schemas.openxmlformats.org/officeDocument/2006/relationships/image" Target="../media/logo_673bc2922833522.337251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00600"/>
          <a:chOff x="9525" y="9525"/>
          <a:chExt cx="9229725" cy="4800600"/>
        </a:xfrm>
      </p:grpSpPr>
      <p:pic>
        <p:nvPicPr>
          <p:cNvPr id="1" name="Potential Benefits of Renal Denervation" descr="Potential Benefits of Renal Denerv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9725" cy="4038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dmanabhan D, Isath A, Gersh B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tential Benefits of Renal Denerv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2):78–8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2024-11-18T22:41:22Z</dcterms:created>
  <dcterms:modified xsi:type="dcterms:W3CDTF">2024-11-18T22:41:22Z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