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585491" ContentType="image/png"/>
  <Default Extension="320637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fd78bde141.64585491"/>
  <Relationship Id="rId3" Type="http://schemas.openxmlformats.org/officeDocument/2006/relationships/image" Target="../media/logo_673bbfd79a29002.320637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the WATCHMAN Trials" descr="Summary of the WATCHMAN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cBride DA, Markman TM, Liang JJ, Santangel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the WATCHMAN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87–9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2024-11-18T22:29:43Z</dcterms:created>
  <dcterms:modified xsi:type="dcterms:W3CDTF">2024-11-18T22:29:43Z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