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825515" ContentType="image/png"/>
  <Default Extension="990057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ef8ae81561.26825515"/>
  <Relationship Id="rId3" Type="http://schemas.openxmlformats.org/officeDocument/2006/relationships/image" Target="../media/logo_673bbef8cba3392.990057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53050"/>
          <a:chOff x="9525" y="9525"/>
          <a:chExt cx="9229725" cy="5353050"/>
        </a:xfrm>
      </p:grpSpPr>
      <p:pic>
        <p:nvPicPr>
          <p:cNvPr id="1" name="Characteristics Of Major Studies Investigating Short Dual Antiplatelet Therapy" descr="Characteristics Of Major Studies Investigating Short Dual Antiplatelet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91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zemeijer R, van Bezouwen WP, Voskuil M, Stel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Major Studies Investigating Short Dual Antiplatelet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9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2024-11-18T22:26:00Z</dcterms:created>
  <dcterms:modified xsi:type="dcterms:W3CDTF">2024-11-18T22:26:00Z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