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934541" ContentType="image/png"/>
  <Default Extension="623594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3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c00e9514b41.25934541"/>
  <Relationship Id="rId3" Type="http://schemas.openxmlformats.org/officeDocument/2006/relationships/image" Target="../media/logo_673bc00eb87ed32.623594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19425"/>
          <a:chOff x="9525" y="9525"/>
          <a:chExt cx="9229725" cy="3019425"/>
        </a:xfrm>
      </p:grpSpPr>
      <p:pic>
        <p:nvPicPr>
          <p:cNvPr id="1" name="Characteristics of Major Studies Investigating Long Dual Antiplatelet Therapy" descr="Characteristics of Major Studies Investigating Long Dual Antiplatelet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57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zemeijer R, van Bezouwen WP, Voskuil M, Stel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Major Studies Investigating Long Dual Antiplatelet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8;12(2):9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4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2024-11-18T22:30:38Z</dcterms:created>
  <dcterms:modified xsi:type="dcterms:W3CDTF">2024-11-18T22:30:38Z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