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043879" ContentType="image/png"/>
  <Default Extension="641245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cc15111071.38043879"/>
  <Relationship Id="rId3" Type="http://schemas.openxmlformats.org/officeDocument/2006/relationships/image" Target="../media/logo_673bbcc162b7542.641245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38800"/>
          <a:chOff x="9525" y="9525"/>
          <a:chExt cx="9229725" cy="5638800"/>
        </a:xfrm>
      </p:grpSpPr>
      <p:pic>
        <p:nvPicPr>
          <p:cNvPr id="1" name="Duration of Dual Antiplatelet Therapy Risk Score" descr="Duration of Dual Antiplatelet Therapy Risk Sco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4876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zemeijer R, van Bezouwen WP, Voskuil M, Stell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uration of Dual Antiplatelet Therapy Risk Sco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9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2024-11-18T22:16:33Z</dcterms:created>
  <dcterms:modified xsi:type="dcterms:W3CDTF">2024-11-18T22:16:33Z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