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664467" ContentType="image/png"/>
  <Default Extension="421478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f9b740a91.89664467"/>
  <Relationship Id="rId3" Type="http://schemas.openxmlformats.org/officeDocument/2006/relationships/image" Target="../media/logo_673bbef9c9b2582.421478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6: PARIS Risk Scores" descr="Table 6: PARIS Risk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PARIS Risk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2024-11-18T22:26:01Z</dcterms:created>
  <dcterms:modified xsi:type="dcterms:W3CDTF">2024-11-18T22:26:01Z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