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89664467" ContentType="image/png"/>
  <Default Extension="42147833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8503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bef9b740a91.89664467"/>
  <Relationship Id="rId3" Type="http://schemas.openxmlformats.org/officeDocument/2006/relationships/image" Target="../media/logo_673bbef9c9b2582.42147833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Table 6: PARIS Risk Scores" descr="Table 6: PARIS Risk Score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3962400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Rozemeijer R, van Bezouwen WP, Voskuil M, Stella P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able 6: PARIS Risk Score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US Cardiology Review 2018;12(2):91–7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usc.2018.4.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9">
  <a:themeElements>
    <a:clrScheme name="Theme7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2024-11-18T22:26:01Z</dcterms:created>
  <dcterms:modified xsi:type="dcterms:W3CDTF">2024-11-18T22:26:01Z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