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123630" ContentType="image/png"/>
  <Default Extension="519213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1e0277f61.23123630"/>
  <Relationship Id="rId3" Type="http://schemas.openxmlformats.org/officeDocument/2006/relationships/image" Target="../media/logo_673bbc1e141d952.519213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91050"/>
          <a:chOff x="9525" y="9525"/>
          <a:chExt cx="9229725" cy="4591050"/>
        </a:xfrm>
      </p:grpSpPr>
      <p:pic>
        <p:nvPicPr>
          <p:cNvPr id="1" name="CREDO-Kyoto Risk Scores" descr="CREDO-Kyoto Risk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3829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zemeijer R, van Bezouwen WP, Voskuil M, St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EDO-Kyoto Risk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2024-11-18T22:13:50Z</dcterms:created>
  <dcterms:modified xsi:type="dcterms:W3CDTF">2024-11-18T22:13:50Z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