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483508" ContentType="image/png"/>
  <Default Extension="274075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b841ece21.33483508"/>
  <Relationship Id="rId3" Type="http://schemas.openxmlformats.org/officeDocument/2006/relationships/image" Target="../media/logo_673bbfb84690202.274075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67325"/>
          <a:chOff x="9525" y="9525"/>
          <a:chExt cx="9229725" cy="5267325"/>
        </a:xfrm>
      </p:grpSpPr>
      <p:pic>
        <p:nvPicPr>
          <p:cNvPr id="1" name="Figure 1: PRECISE–DAPT Score" descr="Figure 1: PRECISE–DAPT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505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CISE–DAPT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2024-11-18T22:29:12Z</dcterms:created>
  <dcterms:modified xsi:type="dcterms:W3CDTF">2024-11-18T22:29:12Z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