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702400" ContentType="image/png"/>
  <Default Extension="389773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1aa23d131.29702400"/>
  <Relationship Id="rId3" Type="http://schemas.openxmlformats.org/officeDocument/2006/relationships/image" Target="../media/logo_673bc21ac14f802.389773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Chronologic Insights From the Absorb BVS Translational Assessment in&amp;lt;br /&amp;gt;&amp;#10;Healthy Porcine Coronary Arteries Up to 4 Years" descr="Chronologic Insights From the Absorb BVS Translational Assessment in&amp;lt;br /&amp;gt;&amp;#10;Healthy Porcine Coronary Arteries Up to 4 Yea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gas BD, Zhang JJ, Chen S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onologic Insights From the Absorb BVS Translational Assessment in&lt;br /&gt;&#10;Healthy Porcine Coronary Arteries Up to 4 Yea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8–1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2024-11-18T22:39:22Z</dcterms:created>
  <dcterms:modified xsi:type="dcterms:W3CDTF">2024-11-18T22:39:22Z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