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286284" ContentType="image/png"/>
  <Default Extension="951315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2378e2e091.07286284"/>
  <Relationship Id="rId3" Type="http://schemas.openxmlformats.org/officeDocument/2006/relationships/image" Target="../media/logo_673bc237af60c72.951315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orest Plot of Definite and Probable ScT at Early, Late and Very Late Time Points From the ABSORB Trials" descr="Forest Plot of Definite and Probable ScT at Early, Late and Very Late Time Points From the ABSORB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gas BD, Zhang JJ, Chen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est Plot of Definite and Probable ScT at Early, Late and Very Late Time Points From the ABSORB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98–1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1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2024-11-18T22:39:51Z</dcterms:created>
  <dcterms:modified xsi:type="dcterms:W3CDTF">2024-11-18T22:39:51Z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