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15115" ContentType="image/png"/>
  <Default Extension="543327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f86d08701.08415115"/>
  <Relationship Id="rId3" Type="http://schemas.openxmlformats.org/officeDocument/2006/relationships/image" Target="../media/logo_673bc0f88ac9442.543327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Computational Modelling Derived From Fusion of Angiographic and Optical Coherence Tomographic Acquisitions&amp;lt;br /&amp;gt;&amp;#10;for the Assessment of Local Fluid Mechanics After Scaffold Deployment" descr="Computational Modelling Derived From Fusion of Angiographic and Optical Coherence Tomographic Acquisitions&amp;lt;br /&amp;gt;&amp;#10;for the Assessment of Local Fluid Mechanics After Scaffold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gas BD, Zhang JJ, Chen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utational Modelling Derived From Fusion of Angiographic and Optical Coherence Tomographic Acquisitions&lt;br /&gt;&#10;for the Assessment of Local Fluid Mechanics After Scaffold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8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2024-11-18T22:34:32Z</dcterms:created>
  <dcterms:modified xsi:type="dcterms:W3CDTF">2024-11-18T22:34:32Z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