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1074183" ContentType="image/png"/>
  <Default Extension="8342423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43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bc574798c21.41074183"/>
  <Relationship Id="rId3" Type="http://schemas.openxmlformats.org/officeDocument/2006/relationships/image" Target="../media/logo_673bbc5759be832.8342423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000375"/>
          <a:chOff x="9525" y="9525"/>
          <a:chExt cx="9229725" cy="3000375"/>
        </a:xfrm>
      </p:grpSpPr>
      <p:pic>
        <p:nvPicPr>
          <p:cNvPr id="1" name="Diagnosis of Iron Deficiency in Heart Failure" descr="Diagnosis of Iron Deficiency in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29250" cy="2238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nthanakrishna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agnosis of Iron Deficiency in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2):110–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.30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2024-11-18T22:14:47Z</dcterms:created>
  <dcterms:modified xsi:type="dcterms:W3CDTF">2024-11-18T22:14:47Z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