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780836" ContentType="image/png"/>
  <Default Extension="485400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7997f6251.08780836"/>
  <Relationship Id="rId3" Type="http://schemas.openxmlformats.org/officeDocument/2006/relationships/image" Target="../media/logo_673bbc79a483e32.485400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Guidelines for the Treatment of Iron Deficiency in Heart Failure" descr="Guidelines for the Treatment of Iron Deficiency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hanakrish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s for the Treatment of Iron Deficiency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10–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2024-11-18T22:15:21Z</dcterms:created>
  <dcterms:modified xsi:type="dcterms:W3CDTF">2024-11-18T22:15:21Z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