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607801" ContentType="image/png"/>
  <Default Extension="9461241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48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e69196b781.29607801"/>
  <Relationship Id="rId3" Type="http://schemas.openxmlformats.org/officeDocument/2006/relationships/image" Target="../media/logo_673bbe693784172.9461241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ummary of Differences Between AL and ATTR CA, Their Diagnosis and Treatment" descr="Summary of Differences Between AL and ATTR CA, Their Diagnosis and Treat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3337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emshah Y, Clavijo A, Sharma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Differences Between AL and ATTR CA, Their Diagnosis and Treat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2):113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5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2024-11-18T22:23:37Z</dcterms:created>
  <dcterms:modified xsi:type="dcterms:W3CDTF">2024-11-18T22:23:37Z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