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0613972" ContentType="image/png"/>
  <Default Extension="6084100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49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be8e7ec1a41.40613972"/>
  <Relationship Id="rId3" Type="http://schemas.openxmlformats.org/officeDocument/2006/relationships/image" Target="../media/logo_673bbe8e8499a92.6084100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43400"/>
          <a:chOff x="9525" y="9525"/>
          <a:chExt cx="9229725" cy="4343400"/>
        </a:xfrm>
      </p:grpSpPr>
      <p:pic>
        <p:nvPicPr>
          <p:cNvPr id="1" name="EKG for a Patient with Cardiac Amyloidosis Featuring Low Voltage in Limb Leads and Pseudoinfarct Pattern" descr="EKG for a Patient with Cardiac Amyloidosis Featuring Low Voltage in Limb Leads and Pseudoinfarct Patter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29250" cy="3581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emshah Y, Clavijo A, Sharma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KG for a Patient with Cardiac Amyloidosis Featuring Low Voltage in Limb Leads and Pseudoinfarct Patter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2):113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8.5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2024-11-18T22:24:14Z</dcterms:created>
  <dcterms:modified xsi:type="dcterms:W3CDTF">2024-11-18T22:24:14Z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