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642069" ContentType="image/png"/>
  <Default Extension="51731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4f4eec361.72642069"/>
  <Relationship Id="rId3" Type="http://schemas.openxmlformats.org/officeDocument/2006/relationships/image" Target="../media/logo_673bbd4f68b2a02.51731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ransthoracic Echocardiogram for a Patient with Biopsy-proven Amyloidosis, Showing a Sparkling Appearance with Severe Left Ventricular Hypertrophy and Right Ventricular Hypertrophy" descr="Transthoracic Echocardiogram for a Patient with Biopsy-proven Amyloidosis, Showing a Sparkling Appearance with Severe Left Ventricular Hypertrophy and Right Ventricular Hypertro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48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mshah Y, Clavijo A, Sharm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thoracic Echocardiogram for a Patient with Biopsy-proven Amyloidosis, Showing a Sparkling Appearance with Severe Left Ventricular Hypertrophy and Right Ventricular Hypertro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2024-11-18T22:18:55Z</dcterms:created>
  <dcterms:modified xsi:type="dcterms:W3CDTF">2024-11-18T22:18:55Z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