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430688" ContentType="image/png"/>
  <Default Extension="715609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58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c20f80a4091.80430688"/>
  <Relationship Id="rId3" Type="http://schemas.openxmlformats.org/officeDocument/2006/relationships/image" Target="../media/logo_673bc20f9ad4182.715609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3: Cardiovascular Magnetic Resonance for a Patient with Cardiac Amyloidosis: True FISP Image Showing Severe LVH and Pericardial Effusion" descr="Figure 3: Cardiovascular Magnetic Resonance for a Patient with Cardiac Amyloidosis: True FISP Image Showing Severe LVH and Pericardial Effu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3911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emshah Y, Clavijo A, Sharma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Cardiovascular Magnetic Resonance for a Patient with Cardiac Amyloidosis: True FISP Image Showing Severe LVH and Pericardial Effu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2):113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8.5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2024-11-18T22:39:11Z</dcterms:created>
  <dcterms:modified xsi:type="dcterms:W3CDTF">2024-11-18T22:39:11Z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