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503508" ContentType="image/png"/>
  <Default Extension="451225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3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c79620ae01.70503508"/>
  <Relationship Id="rId3" Type="http://schemas.openxmlformats.org/officeDocument/2006/relationships/image" Target="../media/logo_673bbc798d37772.451225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Cardiovascular Magnetic Resonance for a Patient with Cardiac Amyloidosis: Global Gadolinium Enhancement With Lack of Myocardial Nulling" descr="Cardiovascular Magnetic Resonance for a Patient with Cardiac Amyloidosis: Global Gadolinium Enhancement With Lack of Myocardial Null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53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mshah Y, Clavijo A, Sharma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ovascular Magnetic Resonance for a Patient with Cardiac Amyloidosis: Global Gadolinium Enhancement With Lack of Myocardial Null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11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2024-11-18T22:15:21Z</dcterms:created>
  <dcterms:modified xsi:type="dcterms:W3CDTF">2024-11-18T22:15:21Z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