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3076440" ContentType="image/png"/>
  <Default Extension="1824828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850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bf0fb109461.63076440"/>
  <Relationship Id="rId3" Type="http://schemas.openxmlformats.org/officeDocument/2006/relationships/image" Target="../media/logo_673bbf0fcf33c52.1824828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Endomyocardial Biopsy Showing Amyloid Deposition" descr="Endomyocardial Biopsy Showing Amyloid Deposi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27813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Nemshah Y, Clavijo A, Sharma G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ndomyocardial Biopsy Showing Amyloid Deposi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18;12(2):113–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18.5.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2024-11-18T22:26:23Z</dcterms:created>
  <dcterms:modified xsi:type="dcterms:W3CDTF">2024-11-18T22:26:23Z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