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330235" ContentType="image/png"/>
  <Default Extension="913069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5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11e2894481.40330235"/>
  <Relationship Id="rId3" Type="http://schemas.openxmlformats.org/officeDocument/2006/relationships/image" Target="../media/logo_673bc11e3fc4352.913069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91000"/>
          <a:chOff x="9525" y="9525"/>
          <a:chExt cx="9229725" cy="4191000"/>
        </a:xfrm>
      </p:grpSpPr>
      <p:pic>
        <p:nvPicPr>
          <p:cNvPr id="1" name="Clinical and Diagnostic Findings that Raise the Suspicion for Cardiac Amyloidosis" descr="Clinical and Diagnostic Findings that Raise the Suspicion for Cardiac Amyloid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3429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mshah Y, Clavijo A, Sharma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and Diagnostic Findings that Raise the Suspicion for Cardiac Amyloid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11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2024-11-18T22:35:10Z</dcterms:created>
  <dcterms:modified xsi:type="dcterms:W3CDTF">2024-11-18T22:35:10Z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