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2731514" ContentType="image/png"/>
  <Default Extension="2024443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7850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a57b86d1251.22731514"/>
  <Relationship Id="rId3" Type="http://schemas.openxmlformats.org/officeDocument/2006/relationships/image" Target="../media/logo_673ba57b8c70832.2024443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962650"/>
          <a:chOff x="9525" y="9525"/>
          <a:chExt cx="9229725" cy="5962650"/>
        </a:xfrm>
      </p:grpSpPr>
      <p:pic>
        <p:nvPicPr>
          <p:cNvPr id="1" name="CARPREG II Risk Predictors. CARPEG Score Calculator." descr="CARPREG II Risk Predictors. CARPEG Score Calculator.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29250" cy="52006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cott N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ARPREG II Risk Predictors. CARPEG Score Calculator.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8;12(2):119–2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8.8.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7">
  <a:themeElements>
    <a:clrScheme name="Theme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2024-11-18T20:37:15Z</dcterms:created>
  <dcterms:modified xsi:type="dcterms:W3CDTF">2024-11-18T20:37:15Z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