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731514" ContentType="image/png"/>
  <Default Extension="202444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57b86d1251.22731514"/>
  <Relationship Id="rId3" Type="http://schemas.openxmlformats.org/officeDocument/2006/relationships/image" Target="../media/logo_673ba57b8c70832.202444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CARPREG II Risk Predictors. CARPEG Score Calculator." descr="CARPREG II Risk Predictors. CARPEG Score Calculator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ott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PREG II Risk Predictors. CARPEG Score Calculator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9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2024-11-18T20:37:15Z</dcterms:created>
  <dcterms:modified xsi:type="dcterms:W3CDTF">2024-11-18T20:37:15Z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