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667418" ContentType="image/png"/>
  <Default Extension="601994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da73cc241.30667418"/>
  <Relationship Id="rId3" Type="http://schemas.openxmlformats.org/officeDocument/2006/relationships/image" Target="../media/logo_673ba2da98db392.601994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Proposed and Hypothetical Circuits of AVNRT Based on the Role of the Inferior Nodal Extensions and Connexin Genotyping Data" descr="Proposed and Hypothetical Circuits of AVNRT Based on the Role of the Inferior Nodal Extensions and Connexin Genotyping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nd Hypothetical Circuits of AVNRT Based on the Role of the Inferior Nodal Extensions and Connexin Genotyping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0–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4.E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2024-11-18T20:26:02Z</dcterms:created>
  <dcterms:modified xsi:type="dcterms:W3CDTF">2024-11-18T20:26:02Z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