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501294" ContentType="image/png"/>
  <Default Extension="124550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8922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1c46a07305841.68501294"/>
  <Relationship Id="rId3" Type="http://schemas.openxmlformats.org/officeDocument/2006/relationships/image" Target="../media/logo_671c46a0874be22.124550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The Aetiology of VT in the Structurally Normal Heart and in Structural Heart Disease" descr="The Aetiology of VT in the Structurally Normal Heart and in Structur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PT, Do DH, Li AC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Aetiology of VT in the Structurally Normal Heart and in Structur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8–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2024-10-26T01:32:16Z</dcterms:created>
  <dcterms:modified xsi:type="dcterms:W3CDTF">2024-10-26T01:32:16Z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