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8501294" ContentType="image/png"/>
  <Default Extension="1245505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89226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1c46a07305841.68501294"/>
  <Relationship Id="rId3" Type="http://schemas.openxmlformats.org/officeDocument/2006/relationships/image" Target="../media/logo_671c46a0874be22.1245505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95800"/>
          <a:chOff x="9525" y="9525"/>
          <a:chExt cx="9229725" cy="4495800"/>
        </a:xfrm>
      </p:grpSpPr>
      <p:pic>
        <p:nvPicPr>
          <p:cNvPr id="1" name="The Aetiology of VT in the Structurally Normal Heart and in Structural Heart Disease" descr="The Aetiology of VT in the Structurally Normal Heart and in Structural Heart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733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ng PT, Do DH, Li AC, Boyle N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Aetiology of VT in the Structurally Normal Heart and in Structural Heart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4):238–4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3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2024-10-26T01:32:16Z</dcterms:created>
  <dcterms:modified xsi:type="dcterms:W3CDTF">2024-10-26T01:32:16Z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