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480482" ContentType="image/png"/>
  <Default Extension="90504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546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44516c555bc41.65480482"/>
  <Relationship Id="rId3" Type="http://schemas.openxmlformats.org/officeDocument/2006/relationships/image" Target="../media/logo_6744516c6b74b82.90504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The Aetiology of VT in the Structurally Normal Heart and in Structural Heart Disease" descr="The Aetiology of VT in the Structurally Normal Heart and in Structur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PT, Do DH, Li AC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Aetiology of VT in the Structurally Normal Heart and in Structur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8–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2024-11-25T10:29:00Z</dcterms:created>
  <dcterms:modified xsi:type="dcterms:W3CDTF">2024-11-25T10:29:00Z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