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684412" ContentType="image/png"/>
  <Default Extension="704939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88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6dd2f1b511.29684412"/>
  <Relationship Id="rId3" Type="http://schemas.openxmlformats.org/officeDocument/2006/relationships/image" Target="../media/logo_673ba6dd4e7a922.704939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hases and Teams in the Management of VT Storm" descr="Phases and Teams in the Management of VT Stor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4385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ng PT, Do DH, Li AC, Boyle N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ases and Teams in the Management of VT Stor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38–4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2024-11-18T20:43:09Z</dcterms:created>
  <dcterms:modified xsi:type="dcterms:W3CDTF">2024-11-18T20:43:09Z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