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6427203" ContentType="image/png"/>
  <Default Extension="626221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90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78b1d49b91.76427203"/>
  <Relationship Id="rId3" Type="http://schemas.openxmlformats.org/officeDocument/2006/relationships/image" Target="../media/logo_673ba78b2befd92.626221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n Overview of Management for Patients Presenting with VT Storm" descr="An Overview of Management for Patients Presenting with VT Stor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7242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ng PT, Do DH, Li AC, Boyle N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 Overview of Management for Patients Presenting with VT Stor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38–4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3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2024-11-18T20:46:03Z</dcterms:created>
  <dcterms:modified xsi:type="dcterms:W3CDTF">2024-11-18T20:46:03Z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